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8" r:id="rId18"/>
    <p:sldId id="279" r:id="rId19"/>
    <p:sldId id="280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5F2EABB8-C64C-40A5-A535-A7622799B40B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589F06D-DD88-454B-A685-4550E708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8.xml"/><Relationship Id="rId18" Type="http://schemas.openxmlformats.org/officeDocument/2006/relationships/slide" Target="slide23.xml"/><Relationship Id="rId3" Type="http://schemas.openxmlformats.org/officeDocument/2006/relationships/slide" Target="slide11.xml"/><Relationship Id="rId21" Type="http://schemas.openxmlformats.org/officeDocument/2006/relationships/slide" Target="slide2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24.xml"/><Relationship Id="rId2" Type="http://schemas.openxmlformats.org/officeDocument/2006/relationships/slide" Target="slide12.xml"/><Relationship Id="rId16" Type="http://schemas.openxmlformats.org/officeDocument/2006/relationships/slide" Target="slide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5.xml"/><Relationship Id="rId11" Type="http://schemas.openxmlformats.org/officeDocument/2006/relationships/slide" Target="slide17.xml"/><Relationship Id="rId5" Type="http://schemas.openxmlformats.org/officeDocument/2006/relationships/slide" Target="slide9.xml"/><Relationship Id="rId15" Type="http://schemas.openxmlformats.org/officeDocument/2006/relationships/slide" Target="slide6.xml"/><Relationship Id="rId10" Type="http://schemas.openxmlformats.org/officeDocument/2006/relationships/slide" Target="slide18.xml"/><Relationship Id="rId19" Type="http://schemas.openxmlformats.org/officeDocument/2006/relationships/slide" Target="slide22.xml"/><Relationship Id="rId4" Type="http://schemas.openxmlformats.org/officeDocument/2006/relationships/slide" Target="slide10.xml"/><Relationship Id="rId9" Type="http://schemas.openxmlformats.org/officeDocument/2006/relationships/slide" Target="slide19.xml"/><Relationship Id="rId1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143000"/>
            <a:ext cx="5105400" cy="2868168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Chemistry review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Phase changes- 200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Which word is used to describe water going from a liquid to a gas?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Freezing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Evaporating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Sublimation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Condensation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Phase changes- 300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Which word is used to describe water going from a gas to a liquid?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Freezing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Evaporating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Sublimation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Condensation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Phase changes- 400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What is the boiling point of water?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 degrees F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 degrees 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0 degrees 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300 degrees F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States of matter- 100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Which state of matter is described as having a definite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shape and volume, with particles very close together?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Solid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Liquid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Gas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Plasma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States of matter- 200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Which state of matter is described as having no definite shape,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definite volume, </a:t>
            </a:r>
            <a:r>
              <a:rPr lang="en-US" sz="2600" dirty="0" smtClean="0">
                <a:latin typeface="Comic Sans MS" pitchFamily="66" charset="0"/>
              </a:rPr>
              <a:t>and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particles that move close together?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Solid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Liquid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Gas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Plasma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States of matter- 300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Which state of matter is described as having no definite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shape or volume?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Solid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Liquid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Gas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Plasma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Atoms 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is located in an atom’s nucleus, an has a positive charge?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Atom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Proton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Neutron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Electron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Atoms 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is located around the atom’s nucleus, and has a negative charge?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Atom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Proton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Neutron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Electron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Atoms 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is located in the atom’s nucleus, and has no electrical charge?</a:t>
            </a:r>
          </a:p>
          <a:p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Atom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Proton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Neutron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Electron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Atoms 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The Periodic Table is made up of what elements?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Gas and Liquid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Liquid and Solid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Gas, Liquid, and solid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Gas, Liquid, Solid, and Not found in nature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040"/>
            <a:ext cx="7242048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Choose a question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676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Physical Properties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1676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Phase Changes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1676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States of Matter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1676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omic Sans MS" pitchFamily="66" charset="0"/>
              </a:rPr>
              <a:t>Atoms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752600" y="5791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1752600" y="4800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752600" y="3886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1752600" y="2895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3352800" y="4800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3352800" y="3886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" name="Rectangle 13">
            <a:hlinkClick r:id="rId8" action="ppaction://hlinksldjump"/>
          </p:cNvPr>
          <p:cNvSpPr/>
          <p:nvPr/>
        </p:nvSpPr>
        <p:spPr>
          <a:xfrm>
            <a:off x="3352800" y="2895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Rectangle 14">
            <a:hlinkClick r:id="rId9" action="ppaction://hlinksldjump"/>
          </p:cNvPr>
          <p:cNvSpPr/>
          <p:nvPr/>
        </p:nvSpPr>
        <p:spPr>
          <a:xfrm>
            <a:off x="4953000" y="5791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" name="Rectangle 15">
            <a:hlinkClick r:id="rId10" action="ppaction://hlinksldjump"/>
          </p:cNvPr>
          <p:cNvSpPr/>
          <p:nvPr/>
        </p:nvSpPr>
        <p:spPr>
          <a:xfrm>
            <a:off x="4953000" y="4800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7" name="Rectangle 16">
            <a:hlinkClick r:id="rId11" action="ppaction://hlinksldjump"/>
          </p:cNvPr>
          <p:cNvSpPr/>
          <p:nvPr/>
        </p:nvSpPr>
        <p:spPr>
          <a:xfrm>
            <a:off x="4953000" y="3886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8" name="Rectangle 17">
            <a:hlinkClick r:id="rId12" action="ppaction://hlinksldjump"/>
          </p:cNvPr>
          <p:cNvSpPr/>
          <p:nvPr/>
        </p:nvSpPr>
        <p:spPr>
          <a:xfrm>
            <a:off x="4953000" y="2895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9" name="Rectangle 18">
            <a:hlinkClick r:id="rId13" action="ppaction://hlinksldjump"/>
          </p:cNvPr>
          <p:cNvSpPr/>
          <p:nvPr/>
        </p:nvSpPr>
        <p:spPr>
          <a:xfrm>
            <a:off x="152400" y="5791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0" name="Rectangle 19">
            <a:hlinkClick r:id="rId14" action="ppaction://hlinksldjump"/>
          </p:cNvPr>
          <p:cNvSpPr/>
          <p:nvPr/>
        </p:nvSpPr>
        <p:spPr>
          <a:xfrm>
            <a:off x="152400" y="4800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" name="Rectangle 20">
            <a:hlinkClick r:id="rId15" action="ppaction://hlinksldjump"/>
          </p:cNvPr>
          <p:cNvSpPr/>
          <p:nvPr/>
        </p:nvSpPr>
        <p:spPr>
          <a:xfrm>
            <a:off x="152400" y="3886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2" name="Rectangle 21">
            <a:hlinkClick r:id="rId16" action="ppaction://hlinksldjump"/>
          </p:cNvPr>
          <p:cNvSpPr/>
          <p:nvPr/>
        </p:nvSpPr>
        <p:spPr>
          <a:xfrm>
            <a:off x="152400" y="2895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3" name="Rectangle 22">
            <a:hlinkClick r:id="rId17" action="ppaction://hlinksldjump"/>
          </p:cNvPr>
          <p:cNvSpPr/>
          <p:nvPr/>
        </p:nvSpPr>
        <p:spPr>
          <a:xfrm>
            <a:off x="6553200" y="609600"/>
            <a:ext cx="914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omic Sans MS" pitchFamily="66" charset="0"/>
              </a:rPr>
              <a:t>Final Question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53200" y="16764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omic Sans MS" pitchFamily="66" charset="0"/>
              </a:rPr>
              <a:t>Mixtures and Solutions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5" name="Rectangle 24">
            <a:hlinkClick r:id="rId18" action="ppaction://hlinksldjump"/>
          </p:cNvPr>
          <p:cNvSpPr/>
          <p:nvPr/>
        </p:nvSpPr>
        <p:spPr>
          <a:xfrm>
            <a:off x="6553200" y="5791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6" name="Rectangle 25">
            <a:hlinkClick r:id="rId19" action="ppaction://hlinksldjump"/>
          </p:cNvPr>
          <p:cNvSpPr/>
          <p:nvPr/>
        </p:nvSpPr>
        <p:spPr>
          <a:xfrm>
            <a:off x="6553200" y="4800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7" name="Rectangle 26">
            <a:hlinkClick r:id="rId20" action="ppaction://hlinksldjump"/>
          </p:cNvPr>
          <p:cNvSpPr/>
          <p:nvPr/>
        </p:nvSpPr>
        <p:spPr>
          <a:xfrm>
            <a:off x="6553200" y="3886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8" name="Rectangle 27">
            <a:hlinkClick r:id="rId21" action="ppaction://hlinksldjump"/>
          </p:cNvPr>
          <p:cNvSpPr/>
          <p:nvPr/>
        </p:nvSpPr>
        <p:spPr>
          <a:xfrm>
            <a:off x="6553200" y="2895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100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Mixtures and solutions 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word is described as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different materials placed together but do not bond to form compounds?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Solution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Mixture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Solvent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Combination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Mixtures and solutions 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Which word is described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as a mixture in which substances are spread out evenly and will not settle?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Mixture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Solution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Solvent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Combination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Mixtures and solutions 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Which is an example of a mixture?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Trail Mix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Frosted Flakes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Kool-Aid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Milk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Mixtures and solutions 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Which is the correct description of a solute and a solvent in Kool-Aid?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Solute = </a:t>
            </a:r>
            <a:r>
              <a:rPr lang="en-US" dirty="0" err="1" smtClean="0">
                <a:latin typeface="Comic Sans MS" pitchFamily="66" charset="0"/>
              </a:rPr>
              <a:t>Kool</a:t>
            </a:r>
            <a:r>
              <a:rPr lang="en-US" dirty="0" smtClean="0">
                <a:latin typeface="Comic Sans MS" pitchFamily="66" charset="0"/>
              </a:rPr>
              <a:t>-aid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Solvent = water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Solute = water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Solvent = nothing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Solute = water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Solvent = </a:t>
            </a:r>
            <a:r>
              <a:rPr lang="en-US" dirty="0" err="1" smtClean="0">
                <a:latin typeface="Comic Sans MS" pitchFamily="66" charset="0"/>
              </a:rPr>
              <a:t>Kool</a:t>
            </a:r>
            <a:r>
              <a:rPr lang="en-US" dirty="0" smtClean="0">
                <a:latin typeface="Comic Sans MS" pitchFamily="66" charset="0"/>
              </a:rPr>
              <a:t>-aid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Solute = nothing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Solvent = water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Final question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What is the boiling point of water?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2362200" y="2895600"/>
            <a:ext cx="3048000" cy="2743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Game board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Correct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3" name="5-Point Star 2">
            <a:hlinkClick r:id="rId2" action="ppaction://hlinksldjump"/>
          </p:cNvPr>
          <p:cNvSpPr/>
          <p:nvPr/>
        </p:nvSpPr>
        <p:spPr>
          <a:xfrm>
            <a:off x="2362200" y="2209800"/>
            <a:ext cx="3048000" cy="2743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Game board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Comic Sans MS" pitchFamily="66" charset="0"/>
              </a:rPr>
              <a:t>So sorry </a:t>
            </a:r>
            <a:r>
              <a:rPr lang="en-US" smtClean="0">
                <a:latin typeface="Comic Sans MS" pitchFamily="66" charset="0"/>
                <a:sym typeface="Wingdings" pitchFamily="2" charset="2"/>
              </a:rPr>
              <a:t> Try Again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5-Point Star 2">
            <a:hlinkClick r:id="" action="ppaction://hlinkshowjump?jump=lastslideviewed"/>
          </p:cNvPr>
          <p:cNvSpPr/>
          <p:nvPr/>
        </p:nvSpPr>
        <p:spPr>
          <a:xfrm>
            <a:off x="2362200" y="2209800"/>
            <a:ext cx="3048000" cy="2743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Question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Physical properties - 100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Mass, volume, color, odor, and weight are all: 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Physical Properties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Chemical Properties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Elements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Atoms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Physical properties - 200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Which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word describes the measure of the pull of gravity on an object?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Volume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Mass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Buoyancy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Weight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Physical properties - 300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Which word describes whether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an object floats or sinks?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Volume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Mass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Buoyancy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Weight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Physical properties - 400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Which word describes the amount of matter in a given volume?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Density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Mass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Buoyancy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Weight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Phase changes- 100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Which word is used to describe water going from a liquid to a solid?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1430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Freezing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419600" y="32766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Evaporating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1430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Sublimation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419600" y="4648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Condensation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524</Words>
  <Application>Microsoft Office PowerPoint</Application>
  <PresentationFormat>On-screen Show (4:3)</PresentationFormat>
  <Paragraphs>152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Chemistry review</vt:lpstr>
      <vt:lpstr>Choose a question</vt:lpstr>
      <vt:lpstr>Correct!!</vt:lpstr>
      <vt:lpstr>So sorry  Try Again</vt:lpstr>
      <vt:lpstr>Physical properties - 100</vt:lpstr>
      <vt:lpstr>Physical properties - 200</vt:lpstr>
      <vt:lpstr>Physical properties - 300</vt:lpstr>
      <vt:lpstr>Physical properties - 400</vt:lpstr>
      <vt:lpstr>Phase changes- 100</vt:lpstr>
      <vt:lpstr>Phase changes- 200</vt:lpstr>
      <vt:lpstr>Phase changes- 300</vt:lpstr>
      <vt:lpstr>Phase changes- 400</vt:lpstr>
      <vt:lpstr>States of matter- 100</vt:lpstr>
      <vt:lpstr>States of matter- 200</vt:lpstr>
      <vt:lpstr>States of matter- 300</vt:lpstr>
      <vt:lpstr>Atoms 100</vt:lpstr>
      <vt:lpstr>Atoms 200</vt:lpstr>
      <vt:lpstr>Atoms 300</vt:lpstr>
      <vt:lpstr>Atoms 400</vt:lpstr>
      <vt:lpstr>Mixtures and solutions 100</vt:lpstr>
      <vt:lpstr>Mixtures and solutions 200</vt:lpstr>
      <vt:lpstr>Mixtures and solutions 300</vt:lpstr>
      <vt:lpstr>Mixtures and solutions 400</vt:lpstr>
      <vt:lpstr>Final question</vt:lpstr>
    </vt:vector>
  </TitlesOfParts>
  <Company>Dunlap School District 323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review</dc:title>
  <dc:creator>hgesstudent</dc:creator>
  <cp:lastModifiedBy>dlbegner</cp:lastModifiedBy>
  <cp:revision>18</cp:revision>
  <dcterms:created xsi:type="dcterms:W3CDTF">2012-11-20T00:29:29Z</dcterms:created>
  <dcterms:modified xsi:type="dcterms:W3CDTF">2013-10-02T20:11:49Z</dcterms:modified>
</cp:coreProperties>
</file>