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F9EB167F-2CD3-4B84-A5D8-36C17830786F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3.xml"/><Relationship Id="rId18" Type="http://schemas.openxmlformats.org/officeDocument/2006/relationships/slide" Target="slide2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4.xml"/><Relationship Id="rId17" Type="http://schemas.openxmlformats.org/officeDocument/2006/relationships/slide" Target="slide17.xml"/><Relationship Id="rId2" Type="http://schemas.openxmlformats.org/officeDocument/2006/relationships/slide" Target="slide8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11" Type="http://schemas.openxmlformats.org/officeDocument/2006/relationships/slide" Target="slide15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6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 descr="W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3048000"/>
            <a:ext cx="606944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Warfare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new weapons were introduced during World War I?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098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Poison Gas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3340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these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098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Guns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3340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Flamethrowers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Warfare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>
              <a:buNone/>
            </a:pPr>
            <a:r>
              <a:rPr lang="en-US" dirty="0" smtClean="0"/>
              <a:t>	World War I was fought in trenches.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Warfare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War I was the first war in which these were used.  They were used to scout enemies, and eventually had machine guns attached to them. 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362200" y="5105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Tanks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86400" y="5105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these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362200" y="3581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Trenches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86400" y="3581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Airplanes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Home Front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went to work in the factories while the men were fighting in the war?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Women and African Americans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Home Front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 lvl="1">
              <a:buNone/>
            </a:pPr>
            <a:r>
              <a:rPr lang="en-US" dirty="0" smtClean="0"/>
              <a:t>The economy worsened as the United States entered the war.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Home Front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people do to help the war effort?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3622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Automobile factories manufactured airplane engines.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864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planted “victory gardens” to grow their own food.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3622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Women’s clothing factories started making signal flags.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864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Home Front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“heatless Monday” and “gasless Sunday” mean?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657600" y="3657600"/>
            <a:ext cx="25908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World War I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Treat of Versailles say?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these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Germany had to repay the Allies for the damages they suffered during the war.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Germany alone was responsible for the war.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countries signing the treaty would be part of the League of Nations.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World War I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end of World War I affect labor unions in the United States?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3622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 unions grew in response to job and wage cuts resulting from the end of the war.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864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 unions decreased because they were considered unpatriotic.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3622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Communism became widespread and caused unions to grow.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864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 unions were not affected by the end of World War 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World War I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war, people became afraid of the spread of communism.  What is communism?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plan of remaining separate from other countries.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None of these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social and economic system in which all industries, land, and businesses are owned by the government.</a:t>
            </a:r>
            <a:endParaRPr lang="en-US" sz="1600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belief that using military force is a good way to solve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Review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Causes of the War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Military Warfare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672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Life on the Home Front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74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Effects of World War 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4676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Changes for Women</a:t>
            </a:r>
            <a:endParaRPr lang="en-US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10668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10668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10668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/>
        </p:nvSpPr>
        <p:spPr>
          <a:xfrm>
            <a:off x="10668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26670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26670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4" name="Rounded Rectangle 13">
            <a:hlinkClick r:id="rId8" action="ppaction://hlinksldjump"/>
          </p:cNvPr>
          <p:cNvSpPr/>
          <p:nvPr/>
        </p:nvSpPr>
        <p:spPr>
          <a:xfrm>
            <a:off x="26670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5" name="Rounded Rectangle 14">
            <a:hlinkClick r:id="rId9" action="ppaction://hlinksldjump"/>
          </p:cNvPr>
          <p:cNvSpPr/>
          <p:nvPr/>
        </p:nvSpPr>
        <p:spPr>
          <a:xfrm>
            <a:off x="26670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" name="Rounded Rectangle 15">
            <a:hlinkClick r:id="rId10" action="ppaction://hlinksldjump"/>
          </p:cNvPr>
          <p:cNvSpPr/>
          <p:nvPr/>
        </p:nvSpPr>
        <p:spPr>
          <a:xfrm>
            <a:off x="42672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7" name="Rounded Rectangle 16">
            <a:hlinkClick r:id="rId11" action="ppaction://hlinksldjump"/>
          </p:cNvPr>
          <p:cNvSpPr/>
          <p:nvPr/>
        </p:nvSpPr>
        <p:spPr>
          <a:xfrm>
            <a:off x="42672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8" name="Rounded Rectangle 17">
            <a:hlinkClick r:id="rId12" action="ppaction://hlinksldjump"/>
          </p:cNvPr>
          <p:cNvSpPr/>
          <p:nvPr/>
        </p:nvSpPr>
        <p:spPr>
          <a:xfrm>
            <a:off x="42672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9" name="Rounded Rectangle 18">
            <a:hlinkClick r:id="rId13" action="ppaction://hlinksldjump"/>
          </p:cNvPr>
          <p:cNvSpPr/>
          <p:nvPr/>
        </p:nvSpPr>
        <p:spPr>
          <a:xfrm>
            <a:off x="42672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Rounded Rectangle 19">
            <a:hlinkClick r:id="rId14" action="ppaction://hlinksldjump"/>
          </p:cNvPr>
          <p:cNvSpPr/>
          <p:nvPr/>
        </p:nvSpPr>
        <p:spPr>
          <a:xfrm>
            <a:off x="58674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1" name="Rounded Rectangle 20">
            <a:hlinkClick r:id="rId15" action="ppaction://hlinksldjump"/>
          </p:cNvPr>
          <p:cNvSpPr/>
          <p:nvPr/>
        </p:nvSpPr>
        <p:spPr>
          <a:xfrm>
            <a:off x="58674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2" name="Rounded Rectangle 21">
            <a:hlinkClick r:id="rId16" action="ppaction://hlinksldjump"/>
          </p:cNvPr>
          <p:cNvSpPr/>
          <p:nvPr/>
        </p:nvSpPr>
        <p:spPr>
          <a:xfrm>
            <a:off x="58674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3" name="Rounded Rectangle 22">
            <a:hlinkClick r:id="rId17" action="ppaction://hlinksldjump"/>
          </p:cNvPr>
          <p:cNvSpPr/>
          <p:nvPr/>
        </p:nvSpPr>
        <p:spPr>
          <a:xfrm>
            <a:off x="58674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6" name="Rounded Rectangle 25">
            <a:hlinkClick r:id="rId18" action="ppaction://hlinksldjump"/>
          </p:cNvPr>
          <p:cNvSpPr/>
          <p:nvPr/>
        </p:nvSpPr>
        <p:spPr>
          <a:xfrm>
            <a:off x="74676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7" name="Rounded Rectangle 26">
            <a:hlinkClick r:id="rId19" action="ppaction://hlinksldjump"/>
          </p:cNvPr>
          <p:cNvSpPr/>
          <p:nvPr/>
        </p:nvSpPr>
        <p:spPr>
          <a:xfrm>
            <a:off x="74676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8" name="Rounded Rectangle 27">
            <a:hlinkClick r:id="rId20" action="ppaction://hlinksldjump"/>
          </p:cNvPr>
          <p:cNvSpPr/>
          <p:nvPr/>
        </p:nvSpPr>
        <p:spPr>
          <a:xfrm>
            <a:off x="7620000" y="4572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Final Jeopardy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World War I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name of the treaty that ended World War I?</a:t>
            </a: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Armistice Day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Veterans’ Day</a:t>
            </a:r>
            <a:endParaRPr lang="en-US" sz="1600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Memorial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for Women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amendment gave women the right to vote?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Amendment</a:t>
            </a:r>
            <a:endParaRPr lang="en-US" sz="1600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Women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end of World War I affect women’s right to vote in the United States? </a:t>
            </a: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Treaty of Versailles gave women in the United States and Europe the right to vote.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Women went on strike until they obtained the legal right to vote.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Women had the right to vote long before the war ended.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Politicians who had opposed women’s suffrage changed their minds after seeing women’s contributions during the war.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date and time World War I ended.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886200" y="3429000"/>
            <a:ext cx="2286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Yea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Correct!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3429000" y="2438400"/>
            <a:ext cx="3200400" cy="1981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Sorry </a:t>
            </a:r>
            <a:r>
              <a:rPr lang="en-US" dirty="0" err="1" smtClean="0">
                <a:sym typeface="Wingdings"/>
              </a:rPr>
              <a:t></a:t>
            </a:r>
            <a:r>
              <a:rPr lang="en-US" dirty="0" smtClean="0">
                <a:sym typeface="Wingdings"/>
              </a:rPr>
              <a:t> Incorrect!</a:t>
            </a:r>
            <a:endParaRPr lang="en-US" dirty="0"/>
          </a:p>
        </p:txBody>
      </p:sp>
      <p:sp>
        <p:nvSpPr>
          <p:cNvPr id="3" name="Rounded Rectangle 2">
            <a:hlinkClick r:id="" action="ppaction://hlinkshowjump?jump=lastslideviewed"/>
          </p:cNvPr>
          <p:cNvSpPr/>
          <p:nvPr/>
        </p:nvSpPr>
        <p:spPr>
          <a:xfrm>
            <a:off x="3429000" y="2438400"/>
            <a:ext cx="3200400" cy="1981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Question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came first?  </a:t>
            </a:r>
          </a:p>
          <a:p>
            <a:pPr>
              <a:buNone/>
            </a:pPr>
            <a:r>
              <a:rPr lang="en-US" dirty="0" smtClean="0"/>
              <a:t>   Archduke Ferdinand was assassinated or European countries built up their military and formed alliances.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Archduke Ferdinand was assassinated.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European countries built up their military and formed alliances.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came first?</a:t>
            </a:r>
          </a:p>
          <a:p>
            <a:pPr>
              <a:buNone/>
            </a:pPr>
            <a:r>
              <a:rPr lang="en-US" dirty="0" smtClean="0"/>
              <a:t>   Austria-Hungary declares war on Serbia or German submarines sink five American ships.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Austria-Hungary declares war on Serbia.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 submarines sink five American 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came first?</a:t>
            </a:r>
          </a:p>
          <a:p>
            <a:pPr>
              <a:buNone/>
            </a:pPr>
            <a:r>
              <a:rPr lang="en-US" dirty="0" smtClean="0"/>
              <a:t>	Many countries enter the war to help Austria-Hungary and Serbia or Archduke Ferdinand was assassinated?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Archduke Ferdinand was assassinated.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countries enter the war to help Austria-Hungary and Serbia.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event marked the beginning of World War I for the United States?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098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Germany sand the Lusitania, a British passenger ship.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3340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Germany promised to give Mexico lost territory in exchange for Mexico’s help.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098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 tried to starve Britain by cutting off its food supplies.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3340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German submarines sank five American 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Warfare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name of the area between two trenches?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098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Unterseeboot</a:t>
            </a:r>
            <a:endParaRPr lang="en-US" i="1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3340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Flamethrowers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098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No-man’s land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3340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790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Chapter 6 Test</vt:lpstr>
      <vt:lpstr>Chapter 6 Review</vt:lpstr>
      <vt:lpstr>Yea  Correct!</vt:lpstr>
      <vt:lpstr>Sorry  Incorrect!</vt:lpstr>
      <vt:lpstr>Causes of the War - 100</vt:lpstr>
      <vt:lpstr>Causes of the War - 200</vt:lpstr>
      <vt:lpstr>Causes of the War - 300</vt:lpstr>
      <vt:lpstr>Causes of the War - 400</vt:lpstr>
      <vt:lpstr>Military Warfare - 100</vt:lpstr>
      <vt:lpstr>Military Warfare - 200</vt:lpstr>
      <vt:lpstr>Military Warfare - 300</vt:lpstr>
      <vt:lpstr>Military Warfare - 400</vt:lpstr>
      <vt:lpstr>Life on the Home Front -100</vt:lpstr>
      <vt:lpstr>Life on the Home Front - 200</vt:lpstr>
      <vt:lpstr>Life on the Home Front - 300</vt:lpstr>
      <vt:lpstr>Life on the Home Front - 400</vt:lpstr>
      <vt:lpstr>Effects of World War I -100</vt:lpstr>
      <vt:lpstr>Effects of World War I - 200</vt:lpstr>
      <vt:lpstr>Effects of World War I - 300</vt:lpstr>
      <vt:lpstr>Effects of World War I - 400</vt:lpstr>
      <vt:lpstr>Changes for Women -100</vt:lpstr>
      <vt:lpstr>Changes for Women - 200</vt:lpstr>
      <vt:lpstr>Final Jeopardy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Test</dc:title>
  <dc:creator>clwooden</dc:creator>
  <cp:lastModifiedBy>dlbegner</cp:lastModifiedBy>
  <cp:revision>12</cp:revision>
  <dcterms:created xsi:type="dcterms:W3CDTF">2013-02-15T03:08:34Z</dcterms:created>
  <dcterms:modified xsi:type="dcterms:W3CDTF">2013-02-15T13:17:30Z</dcterms:modified>
</cp:coreProperties>
</file>