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82" r:id="rId15"/>
    <p:sldId id="268" r:id="rId16"/>
    <p:sldId id="269" r:id="rId17"/>
    <p:sldId id="284" r:id="rId18"/>
    <p:sldId id="270" r:id="rId19"/>
    <p:sldId id="283" r:id="rId20"/>
    <p:sldId id="277" r:id="rId21"/>
    <p:sldId id="278" r:id="rId22"/>
    <p:sldId id="279" r:id="rId23"/>
    <p:sldId id="280" r:id="rId24"/>
    <p:sldId id="285" r:id="rId25"/>
    <p:sldId id="272" r:id="rId26"/>
    <p:sldId id="273" r:id="rId27"/>
    <p:sldId id="274" r:id="rId28"/>
    <p:sldId id="275" r:id="rId29"/>
    <p:sldId id="286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8.xml"/><Relationship Id="rId18" Type="http://schemas.openxmlformats.org/officeDocument/2006/relationships/slide" Target="slide28.xml"/><Relationship Id="rId26" Type="http://schemas.openxmlformats.org/officeDocument/2006/relationships/slide" Target="slide29.xml"/><Relationship Id="rId3" Type="http://schemas.openxmlformats.org/officeDocument/2006/relationships/slide" Target="slide12.xml"/><Relationship Id="rId21" Type="http://schemas.openxmlformats.org/officeDocument/2006/relationships/slide" Target="slide25.xml"/><Relationship Id="rId7" Type="http://schemas.openxmlformats.org/officeDocument/2006/relationships/slide" Target="slide16.xml"/><Relationship Id="rId12" Type="http://schemas.openxmlformats.org/officeDocument/2006/relationships/slide" Target="slide20.xml"/><Relationship Id="rId17" Type="http://schemas.openxmlformats.org/officeDocument/2006/relationships/slide" Target="slide30.xml"/><Relationship Id="rId25" Type="http://schemas.openxmlformats.org/officeDocument/2006/relationships/slide" Target="slide9.xml"/><Relationship Id="rId2" Type="http://schemas.openxmlformats.org/officeDocument/2006/relationships/slide" Target="slide13.xml"/><Relationship Id="rId16" Type="http://schemas.openxmlformats.org/officeDocument/2006/relationships/slide" Target="slide5.xml"/><Relationship Id="rId20" Type="http://schemas.openxmlformats.org/officeDocument/2006/relationships/slide" Target="slide2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7.xml"/><Relationship Id="rId11" Type="http://schemas.openxmlformats.org/officeDocument/2006/relationships/slide" Target="slide21.xml"/><Relationship Id="rId24" Type="http://schemas.openxmlformats.org/officeDocument/2006/relationships/slide" Target="slide24.xml"/><Relationship Id="rId5" Type="http://schemas.openxmlformats.org/officeDocument/2006/relationships/slide" Target="slide10.xml"/><Relationship Id="rId15" Type="http://schemas.openxmlformats.org/officeDocument/2006/relationships/slide" Target="slide6.xml"/><Relationship Id="rId23" Type="http://schemas.openxmlformats.org/officeDocument/2006/relationships/slide" Target="slide14.xml"/><Relationship Id="rId10" Type="http://schemas.openxmlformats.org/officeDocument/2006/relationships/slide" Target="slide22.xml"/><Relationship Id="rId19" Type="http://schemas.openxmlformats.org/officeDocument/2006/relationships/slide" Target="slide27.xml"/><Relationship Id="rId4" Type="http://schemas.openxmlformats.org/officeDocument/2006/relationships/slide" Target="slide11.xml"/><Relationship Id="rId9" Type="http://schemas.openxmlformats.org/officeDocument/2006/relationships/slide" Target="slide23.xml"/><Relationship Id="rId14" Type="http://schemas.openxmlformats.org/officeDocument/2006/relationships/slide" Target="slide7.xml"/><Relationship Id="rId22" Type="http://schemas.openxmlformats.org/officeDocument/2006/relationships/slide" Target="slide18.xml"/><Relationship Id="rId27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143000"/>
            <a:ext cx="5105400" cy="2868168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Chapter 13 review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Speed and velocity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the formula for calculating speed?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 = distance/time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 = time/distance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 = distance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dirty="0" smtClean="0">
                <a:latin typeface="Comic Sans MS" pitchFamily="66" charset="0"/>
              </a:rPr>
              <a:t> time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 = distance + time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Speed and velocity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word describes the speed and the direction of an object’s motion?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Velocity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Power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Speed and velocity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Calculate the speed of an object moving 100 meters in 10 seconds?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 miles/hr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 velocity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Speed and velocity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the speed of an object moving 10 meters in 5 seconds?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/hr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Speed and velocity 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the speed of an object that travels 150 meters in 5 seconds?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15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150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/sec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forces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term describes the result of two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materials rubbing </a:t>
            </a:r>
            <a:r>
              <a:rPr lang="en-US" sz="2600" dirty="0" smtClean="0">
                <a:latin typeface="Comic Sans MS" pitchFamily="66" charset="0"/>
              </a:rPr>
              <a:t>against each other?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Friction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Gravity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Power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Forces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600" dirty="0" smtClean="0">
                <a:latin typeface="Comic Sans MS" pitchFamily="66" charset="0"/>
              </a:rPr>
              <a:t>What is the term for a force of attraction between two objects?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Friction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Gravity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Power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Forces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term describes the rate at which work is done?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Friction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Power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Gravity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Forces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term describes a push or pull?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Friction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Gravity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Force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Magnetism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Forces 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term describes when a force moves an object?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Friction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Force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Power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242048" cy="70104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Choose a question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Types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1219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Speed and Velocity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1219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Forces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1219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Newton’s Laws of Motion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828800" y="4876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828800" y="3962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8288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8288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3429000" y="3962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34290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4290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14">
            <a:hlinkClick r:id="rId9" action="ppaction://hlinksldjump"/>
          </p:cNvPr>
          <p:cNvSpPr/>
          <p:nvPr/>
        </p:nvSpPr>
        <p:spPr>
          <a:xfrm>
            <a:off x="5029200" y="4876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>
            <a:hlinkClick r:id="rId10" action="ppaction://hlinksldjump"/>
          </p:cNvPr>
          <p:cNvSpPr/>
          <p:nvPr/>
        </p:nvSpPr>
        <p:spPr>
          <a:xfrm>
            <a:off x="5029200" y="3962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Rectangle 16">
            <a:hlinkClick r:id="rId11" action="ppaction://hlinksldjump"/>
          </p:cNvPr>
          <p:cNvSpPr/>
          <p:nvPr/>
        </p:nvSpPr>
        <p:spPr>
          <a:xfrm>
            <a:off x="50292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50292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228600" y="4876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228600" y="3962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2286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2286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6553200" y="304800"/>
            <a:ext cx="914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 pitchFamily="66" charset="0"/>
              </a:rPr>
              <a:t>Final Question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29400" y="1219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Simple Machines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5" name="Rectangle 24">
            <a:hlinkClick r:id="rId18" action="ppaction://hlinksldjump"/>
          </p:cNvPr>
          <p:cNvSpPr/>
          <p:nvPr/>
        </p:nvSpPr>
        <p:spPr>
          <a:xfrm>
            <a:off x="6629400" y="4876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Rectangle 25">
            <a:hlinkClick r:id="rId19" action="ppaction://hlinksldjump"/>
          </p:cNvPr>
          <p:cNvSpPr/>
          <p:nvPr/>
        </p:nvSpPr>
        <p:spPr>
          <a:xfrm>
            <a:off x="6629400" y="3962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7" name="Rectangle 26">
            <a:hlinkClick r:id="rId20" action="ppaction://hlinksldjump"/>
          </p:cNvPr>
          <p:cNvSpPr/>
          <p:nvPr/>
        </p:nvSpPr>
        <p:spPr>
          <a:xfrm>
            <a:off x="6629400" y="3048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8" name="Rectangle 27">
            <a:hlinkClick r:id="rId21" action="ppaction://hlinksldjump"/>
          </p:cNvPr>
          <p:cNvSpPr/>
          <p:nvPr/>
        </p:nvSpPr>
        <p:spPr>
          <a:xfrm>
            <a:off x="66294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9" name="Rectangle 28">
            <a:hlinkClick r:id="rId22" action="ppaction://hlinksldjump"/>
          </p:cNvPr>
          <p:cNvSpPr/>
          <p:nvPr/>
        </p:nvSpPr>
        <p:spPr>
          <a:xfrm>
            <a:off x="3429000" y="4876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0" name="Rectangle 29">
            <a:hlinkClick r:id="rId23" action="ppaction://hlinksldjump"/>
          </p:cNvPr>
          <p:cNvSpPr/>
          <p:nvPr/>
        </p:nvSpPr>
        <p:spPr>
          <a:xfrm>
            <a:off x="18288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" name="Rectangle 30">
            <a:hlinkClick r:id="rId24" action="ppaction://hlinksldjump"/>
          </p:cNvPr>
          <p:cNvSpPr/>
          <p:nvPr/>
        </p:nvSpPr>
        <p:spPr>
          <a:xfrm>
            <a:off x="50292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2" name="Rectangle 31">
            <a:hlinkClick r:id="rId25" action="ppaction://hlinksldjump"/>
          </p:cNvPr>
          <p:cNvSpPr/>
          <p:nvPr/>
        </p:nvSpPr>
        <p:spPr>
          <a:xfrm>
            <a:off x="2286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3" name="Rectangle 32">
            <a:hlinkClick r:id="rId26" action="ppaction://hlinksldjump"/>
          </p:cNvPr>
          <p:cNvSpPr/>
          <p:nvPr/>
        </p:nvSpPr>
        <p:spPr>
          <a:xfrm>
            <a:off x="66294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4" name="Rectangle 33">
            <a:hlinkClick r:id="rId27" action="ppaction://hlinksldjump"/>
          </p:cNvPr>
          <p:cNvSpPr/>
          <p:nvPr/>
        </p:nvSpPr>
        <p:spPr>
          <a:xfrm>
            <a:off x="34290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500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Newton’s Laws of Motion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law states “An object at rest stays at rest until a new force acts on it.  An object moving at a constant speed will continue to move in a straight line and at a constant speed.”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371600" y="4038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Second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48200" y="4038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First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971800" y="5410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Third Law of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Newton’s laws of motion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law explains that the stronger the force acting on an object, the more it will accelerate?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Third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First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28194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Second Law of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Newton’s laws of motion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law states “for every action, there is an equal and opposite reaction”?</a:t>
            </a:r>
          </a:p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First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Second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7432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Third Law of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Newton’s laws of motion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Throwing a basketball and a bowling ball is an example of which law?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Third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First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8194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Second Law of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Newton’s laws of motion 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Football players tackling on the field is an example of which law?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First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Second Law of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7432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Newton’s Third Law of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Simple machines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600" dirty="0" smtClean="0">
                <a:latin typeface="Comic Sans MS" pitchFamily="66" charset="0"/>
              </a:rPr>
              <a:t>Give an example of a pulley.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286000" y="3276600"/>
            <a:ext cx="320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Simple machines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Give an example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of a wedge.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362200" y="3733800"/>
            <a:ext cx="320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Simple machines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Give an example of lever.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438400" y="3276600"/>
            <a:ext cx="320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Simple machines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Give an example of a wheel and axle.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286000" y="3276600"/>
            <a:ext cx="320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Simple machines 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Give an example of an inclined plane.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286000" y="3276600"/>
            <a:ext cx="3200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Correct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5-Point Star 2">
            <a:hlinkClick r:id="rId2" action="ppaction://hlinksldjump"/>
          </p:cNvPr>
          <p:cNvSpPr/>
          <p:nvPr/>
        </p:nvSpPr>
        <p:spPr>
          <a:xfrm>
            <a:off x="2362200" y="22098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Final question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Mrs. </a:t>
            </a:r>
            <a:r>
              <a:rPr lang="en-US" dirty="0" err="1" smtClean="0">
                <a:latin typeface="Comic Sans MS"/>
                <a:cs typeface="Comic Sans MS"/>
              </a:rPr>
              <a:t>Begner</a:t>
            </a:r>
            <a:r>
              <a:rPr lang="en-US" dirty="0" err="1" smtClean="0">
                <a:latin typeface="Comic Sans MS"/>
                <a:cs typeface="Comic Sans MS"/>
              </a:rPr>
              <a:t>’s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favorite baseball team?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2362200" y="28956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Comic Sans MS" pitchFamily="66" charset="0"/>
              </a:rPr>
              <a:t>So sorry </a:t>
            </a:r>
            <a:r>
              <a:rPr lang="en-US" smtClean="0">
                <a:latin typeface="Comic Sans MS" pitchFamily="66" charset="0"/>
                <a:sym typeface="Wingdings" pitchFamily="2" charset="2"/>
              </a:rPr>
              <a:t> Try Again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5-Point Star 2">
            <a:hlinkClick r:id="" action="ppaction://hlinkshowjump?jump=lastslideviewed"/>
          </p:cNvPr>
          <p:cNvSpPr/>
          <p:nvPr/>
        </p:nvSpPr>
        <p:spPr>
          <a:xfrm>
            <a:off x="2362200" y="22098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Question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TYPES OF MOTION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type of motion is steady and constant?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Circular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Vibrational</a:t>
            </a:r>
            <a:r>
              <a:rPr lang="en-US" dirty="0" smtClean="0">
                <a:latin typeface="Comic Sans MS" pitchFamily="66" charset="0"/>
              </a:rPr>
              <a:t>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Periodic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Types of motion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type of motion </a:t>
            </a:r>
            <a:r>
              <a:rPr lang="en-US" sz="2600" dirty="0" smtClean="0">
                <a:latin typeface="Comic Sans MS" pitchFamily="66" charset="0"/>
              </a:rPr>
              <a:t>goes in many directions and speeds?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Circular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Periodic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Variable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Types of motion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</a:t>
            </a:r>
            <a:r>
              <a:rPr lang="en-US" sz="2600" dirty="0" smtClean="0">
                <a:latin typeface="Comic Sans MS" pitchFamily="66" charset="0"/>
              </a:rPr>
              <a:t>type of motion vibrates back and forth?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Periodic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Circular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Vibrational</a:t>
            </a:r>
            <a:r>
              <a:rPr lang="en-US" dirty="0" smtClean="0">
                <a:latin typeface="Comic Sans MS" pitchFamily="66" charset="0"/>
              </a:rPr>
              <a:t>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Types of motion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type of motion moves in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circle?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Circular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Variable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Vibrational</a:t>
            </a:r>
            <a:r>
              <a:rPr lang="en-US" dirty="0" smtClean="0">
                <a:latin typeface="Comic Sans MS" pitchFamily="66" charset="0"/>
              </a:rPr>
              <a:t>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Types of motion 500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type of motion is </a:t>
            </a:r>
            <a:r>
              <a:rPr lang="en-US" sz="2600" dirty="0" smtClean="0">
                <a:latin typeface="Comic Sans MS" pitchFamily="66" charset="0"/>
              </a:rPr>
              <a:t>back and forth?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Periodic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Circular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Constant Motion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668</Words>
  <Application>Microsoft Office PowerPoint</Application>
  <PresentationFormat>On-screen Show (4:3)</PresentationFormat>
  <Paragraphs>170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Chapter 13 review</vt:lpstr>
      <vt:lpstr>Choose a question</vt:lpstr>
      <vt:lpstr>Correct!!</vt:lpstr>
      <vt:lpstr>So sorry  Try Again</vt:lpstr>
      <vt:lpstr>TYPES OF MOTION 100</vt:lpstr>
      <vt:lpstr>Types of motion 200</vt:lpstr>
      <vt:lpstr>Types of motion 300</vt:lpstr>
      <vt:lpstr>Types of motion 400</vt:lpstr>
      <vt:lpstr>Types of motion 500</vt:lpstr>
      <vt:lpstr>Speed and velocity 100</vt:lpstr>
      <vt:lpstr>Speed and velocity 200</vt:lpstr>
      <vt:lpstr>Speed and velocity 300</vt:lpstr>
      <vt:lpstr>Speed and velocity 400</vt:lpstr>
      <vt:lpstr>Speed and velocity 500</vt:lpstr>
      <vt:lpstr>forces 100</vt:lpstr>
      <vt:lpstr>Forces 200</vt:lpstr>
      <vt:lpstr>Forces 300</vt:lpstr>
      <vt:lpstr>Forces 400</vt:lpstr>
      <vt:lpstr>Forces 500</vt:lpstr>
      <vt:lpstr>Newton’s Laws of Motion 100</vt:lpstr>
      <vt:lpstr>Newton’s laws of motion 200</vt:lpstr>
      <vt:lpstr>Newton’s laws of motion 300</vt:lpstr>
      <vt:lpstr>Newton’s laws of motion 400</vt:lpstr>
      <vt:lpstr>Newton’s laws of motion 500</vt:lpstr>
      <vt:lpstr>Simple machines 100</vt:lpstr>
      <vt:lpstr>Simple machines 200</vt:lpstr>
      <vt:lpstr>Simple machines 300</vt:lpstr>
      <vt:lpstr>Simple machines 400</vt:lpstr>
      <vt:lpstr>Simple machines 500</vt:lpstr>
      <vt:lpstr>Final question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review</dc:title>
  <dc:creator>hgesstudent</dc:creator>
  <cp:lastModifiedBy>dlbegner</cp:lastModifiedBy>
  <cp:revision>21</cp:revision>
  <dcterms:created xsi:type="dcterms:W3CDTF">2014-02-24T23:54:52Z</dcterms:created>
  <dcterms:modified xsi:type="dcterms:W3CDTF">2015-02-17T16:55:38Z</dcterms:modified>
</cp:coreProperties>
</file>