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86CB34-8C91-4340-9CF9-59E567D715A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CF9769-F5C4-44E6-9F79-BDBDC9DB4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7400" y="304800"/>
            <a:ext cx="6172200" cy="1143000"/>
          </a:xfrm>
        </p:spPr>
        <p:txBody>
          <a:bodyPr/>
          <a:lstStyle/>
          <a:p>
            <a:r>
              <a:rPr lang="en-US" dirty="0" smtClean="0"/>
              <a:t>At the end of the 1920s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22764" y="1447800"/>
            <a:ext cx="6172200" cy="370792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Farmers found relief from their economic struggles.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 economy quickly improved.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 cycle of layoffs and business failures began.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Banks were forced to return peoples’ savings to them.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548640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57200"/>
            <a:ext cx="6172200" cy="1219200"/>
          </a:xfrm>
        </p:spPr>
        <p:txBody>
          <a:bodyPr/>
          <a:lstStyle/>
          <a:p>
            <a:r>
              <a:rPr lang="en-US" dirty="0" smtClean="0"/>
              <a:t>How were farmers assisted by the New Deal?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172200" cy="2743200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Social Security Act guaranteed them a pension when they retired.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Publics Works Administration hired them to build bridges and roads.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Wages and Hours Law set the lowest per hour wage and most work hours per week.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Agricultural Adjustment Act increased the prices for their products.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5638800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838200"/>
            <a:ext cx="6172200" cy="1981200"/>
          </a:xfrm>
        </p:spPr>
        <p:txBody>
          <a:bodyPr/>
          <a:lstStyle/>
          <a:p>
            <a:r>
              <a:rPr lang="en-US" dirty="0" smtClean="0"/>
              <a:t>In the fall of 1929, the stock market……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962400"/>
            <a:ext cx="6172200" cy="24125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Crashed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0"/>
            <a:ext cx="61722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……….is a time when industries do not grow and many people are out of work.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00400"/>
            <a:ext cx="6172200" cy="31745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depression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6172200" cy="1981200"/>
          </a:xfrm>
        </p:spPr>
        <p:txBody>
          <a:bodyPr/>
          <a:lstStyle/>
          <a:p>
            <a:r>
              <a:rPr lang="en-US" dirty="0" smtClean="0"/>
              <a:t>President Hoover had federal troops drive the …………… out of Washington, D.C.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429000"/>
            <a:ext cx="6172200" cy="29459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Bonus Army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0"/>
            <a:ext cx="6172200" cy="2057400"/>
          </a:xfrm>
        </p:spPr>
        <p:txBody>
          <a:bodyPr/>
          <a:lstStyle/>
          <a:p>
            <a:r>
              <a:rPr lang="en-US" dirty="0" smtClean="0"/>
              <a:t>A …………… is made up of the many workers needed to run government programs.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505200"/>
            <a:ext cx="6172200" cy="28697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bureaucracy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0"/>
            <a:ext cx="6172200" cy="2057400"/>
          </a:xfrm>
        </p:spPr>
        <p:txBody>
          <a:bodyPr/>
          <a:lstStyle/>
          <a:p>
            <a:r>
              <a:rPr lang="en-US" dirty="0" smtClean="0"/>
              <a:t>Social Security taxes are used to provide people with a …………… when they retire.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505200"/>
            <a:ext cx="6172200" cy="28697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pension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066800"/>
            <a:ext cx="6172200" cy="2514600"/>
          </a:xfrm>
        </p:spPr>
        <p:txBody>
          <a:bodyPr/>
          <a:lstStyle/>
          <a:p>
            <a:r>
              <a:rPr lang="en-US" dirty="0" smtClean="0"/>
              <a:t>It cleared areas of the </a:t>
            </a:r>
            <a:r>
              <a:rPr lang="en-US" smtClean="0"/>
              <a:t>Tennessee River </a:t>
            </a:r>
            <a:r>
              <a:rPr lang="en-US" dirty="0" smtClean="0"/>
              <a:t>so that farmers could ship their products to the Ohio River.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TVA – Tennessee Valley Authority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0"/>
            <a:ext cx="6172200" cy="1600200"/>
          </a:xfrm>
        </p:spPr>
        <p:txBody>
          <a:bodyPr/>
          <a:lstStyle/>
          <a:p>
            <a:r>
              <a:rPr lang="en-US" dirty="0" smtClean="0"/>
              <a:t>It allowed money in banks to be insured by the federal government.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00400"/>
            <a:ext cx="6172200" cy="31745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FDIC – Federal Deposit Insurance Corporation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0"/>
            <a:ext cx="61722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worked for the prevention of forest fires, floods, and soil erosion and for plant, pest, and disease control.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352800"/>
            <a:ext cx="6172200" cy="30221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CCC – Civilian Conservation Corps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838200"/>
            <a:ext cx="6172200" cy="2286000"/>
          </a:xfrm>
        </p:spPr>
        <p:txBody>
          <a:bodyPr/>
          <a:lstStyle/>
          <a:p>
            <a:r>
              <a:rPr lang="en-US" dirty="0" smtClean="0"/>
              <a:t>It established a tax to be paid by both employees and employers to pay pensions to people who retired.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733800"/>
            <a:ext cx="6172200" cy="26411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Social Security Act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0"/>
            <a:ext cx="6172200" cy="1752600"/>
          </a:xfrm>
        </p:spPr>
        <p:txBody>
          <a:bodyPr/>
          <a:lstStyle/>
          <a:p>
            <a:r>
              <a:rPr lang="en-US" dirty="0" smtClean="0"/>
              <a:t>What caused stock prices to drop in the fall of 1929?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133600"/>
            <a:ext cx="6172200" cy="2945922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Stock prices were set at the company’s worth.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Not enough people were selling stocks.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Stock prices were set below a company’s worth.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Too many people were selling their stocks.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4800600" y="5867400"/>
            <a:ext cx="7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61722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set the smallest amount a person had to be paid per hour and made it against the law to employ children under the age of 16.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124200"/>
            <a:ext cx="6172200" cy="32507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Fair Labor Standards Act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1722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allowed the government to watch over banks’ records and allowed only strong, stable banks to open again.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352800"/>
            <a:ext cx="6172200" cy="30221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Emergency Banking Act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0"/>
            <a:ext cx="6172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People from this organization built more than 650,000 miles (1,046,045 km) of roads and highways.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352800"/>
            <a:ext cx="6172200" cy="30221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WPA - Works Progress Administration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6172200" cy="1524000"/>
          </a:xfrm>
        </p:spPr>
        <p:txBody>
          <a:bodyPr/>
          <a:lstStyle/>
          <a:p>
            <a:r>
              <a:rPr lang="en-US" dirty="0" smtClean="0"/>
              <a:t>How did bankers try to save the stock market?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057400"/>
            <a:ext cx="6172200" cy="2438400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By selling stocks at a reduced rate.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By loaning people money to buy more stocks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By buying large amounts of stocks in important industries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By loaning businesses money to cover their losses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541020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"/>
            <a:ext cx="6172200" cy="1524000"/>
          </a:xfrm>
        </p:spPr>
        <p:txBody>
          <a:bodyPr/>
          <a:lstStyle/>
          <a:p>
            <a:r>
              <a:rPr lang="en-US" dirty="0" smtClean="0"/>
              <a:t>When people went to the banks to get out their savings…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057400"/>
            <a:ext cx="6172200" cy="2590800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banks loaned them more money.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banks had loaned the money, so they could not give it back.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Banks borrowed money from businesses to give back the money.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government paid the people to cover the money that the banks had lost.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548640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"/>
            <a:ext cx="6172200" cy="1447800"/>
          </a:xfrm>
        </p:spPr>
        <p:txBody>
          <a:bodyPr/>
          <a:lstStyle/>
          <a:p>
            <a:r>
              <a:rPr lang="en-US" dirty="0" smtClean="0"/>
              <a:t>The Great Depression was…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057400"/>
            <a:ext cx="6172200" cy="2286000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natural part of the economic cycle.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time in which businesses thrived but banks and farmers suffered.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Deeper and longer than any depression before it.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Not predicted by economists.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2881" y="5364481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6172200" cy="1981200"/>
          </a:xfrm>
        </p:spPr>
        <p:txBody>
          <a:bodyPr/>
          <a:lstStyle/>
          <a:p>
            <a:r>
              <a:rPr lang="en-US" dirty="0" smtClean="0"/>
              <a:t>Why did President Hoover believe that direct economic relief was not an answer to the depression?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4455" y="2362200"/>
            <a:ext cx="6172200" cy="2286000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 thought it would hurt the American spirit.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 thought the government should keep a balanced budget.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 thought relief should come from state and local government plus individuals.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 of the above.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7681" y="5410200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6172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Why did farmers leave the Dust Bowl states during the 1930s?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362200"/>
            <a:ext cx="6172200" cy="1981200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Because they were unable to farm the land anymore.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 join the Bonus Army in Washington, D.C.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Because there were many jobs in California.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 try farming in the north.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518160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61722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During the Great Depression, people who were able to keep their jobs found that 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209800"/>
            <a:ext cx="6172200" cy="2590800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 prices dropped, their money actually bought less.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 prices dropped, their money actually could buy more.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 prices increased, their money actually bought more.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 prices increased, they bought more goods.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548640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"/>
            <a:ext cx="6172200" cy="1524000"/>
          </a:xfrm>
        </p:spPr>
        <p:txBody>
          <a:bodyPr/>
          <a:lstStyle/>
          <a:p>
            <a:r>
              <a:rPr lang="en-US" dirty="0" smtClean="0"/>
              <a:t>Which of the following was </a:t>
            </a:r>
            <a:r>
              <a:rPr lang="en-US" i="1" u="sng" dirty="0" smtClean="0"/>
              <a:t>not</a:t>
            </a:r>
            <a:r>
              <a:rPr lang="en-US" dirty="0" smtClean="0"/>
              <a:t> part of the New Deal?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4455" y="2057400"/>
            <a:ext cx="6172200" cy="2286000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Tariffs on foreign goods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bank holiday and deposit insurance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Job programs such as the Civilian Conservation Corps and Works Progress Administration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 of the above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548640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745</Words>
  <Application>Microsoft Office PowerPoint</Application>
  <PresentationFormat>On-screen Show (4:3)</PresentationFormat>
  <Paragraphs>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Century Schoolbook</vt:lpstr>
      <vt:lpstr>Wingdings</vt:lpstr>
      <vt:lpstr>Wingdings 2</vt:lpstr>
      <vt:lpstr>Oriel</vt:lpstr>
      <vt:lpstr>At the end of the 1920s</vt:lpstr>
      <vt:lpstr>What caused stock prices to drop in the fall of 1929?</vt:lpstr>
      <vt:lpstr>How did bankers try to save the stock market?</vt:lpstr>
      <vt:lpstr>When people went to the banks to get out their savings…</vt:lpstr>
      <vt:lpstr>The Great Depression was…</vt:lpstr>
      <vt:lpstr>Why did President Hoover believe that direct economic relief was not an answer to the depression?</vt:lpstr>
      <vt:lpstr>Why did farmers leave the Dust Bowl states during the 1930s?</vt:lpstr>
      <vt:lpstr>During the Great Depression, people who were able to keep their jobs found that …</vt:lpstr>
      <vt:lpstr>Which of the following was not part of the New Deal?</vt:lpstr>
      <vt:lpstr>How were farmers assisted by the New Deal?</vt:lpstr>
      <vt:lpstr>In the fall of 1929, the stock market……</vt:lpstr>
      <vt:lpstr>A ……….is a time when industries do not grow and many people are out of work.</vt:lpstr>
      <vt:lpstr>President Hoover had federal troops drive the …………… out of Washington, D.C.</vt:lpstr>
      <vt:lpstr>A …………… is made up of the many workers needed to run government programs.</vt:lpstr>
      <vt:lpstr>Social Security taxes are used to provide people with a …………… when they retire.</vt:lpstr>
      <vt:lpstr>It cleared areas of the Tennessee River so that farmers could ship their products to the Ohio River.</vt:lpstr>
      <vt:lpstr>It allowed money in banks to be insured by the federal government.</vt:lpstr>
      <vt:lpstr>It worked for the prevention of forest fires, floods, and soil erosion and for plant, pest, and disease control.</vt:lpstr>
      <vt:lpstr>It established a tax to be paid by both employees and employers to pay pensions to people who retired.</vt:lpstr>
      <vt:lpstr>It set the smallest amount a person had to be paid per hour and made it against the law to employ children under the age of 16.</vt:lpstr>
      <vt:lpstr>It allowed the government to watch over banks’ records and allowed only strong, stable banks to open again.</vt:lpstr>
      <vt:lpstr>People from this organization built more than 650,000 miles (1,046,045 km) of roads and highways.</vt:lpstr>
    </vt:vector>
  </TitlesOfParts>
  <Company>Dunlap School District 323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end of the 1920s</dc:title>
  <dc:creator>dlbegner</dc:creator>
  <cp:lastModifiedBy>Begner, DeAnna</cp:lastModifiedBy>
  <cp:revision>16</cp:revision>
  <dcterms:created xsi:type="dcterms:W3CDTF">2010-02-18T16:04:17Z</dcterms:created>
  <dcterms:modified xsi:type="dcterms:W3CDTF">2018-04-26T14:50:01Z</dcterms:modified>
</cp:coreProperties>
</file>