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2"/>
  </p:notesMasterIdLst>
  <p:sldIdLst>
    <p:sldId id="256" r:id="rId2"/>
    <p:sldId id="26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40DFE-D906-4EC7-A8D8-7EE3A604D4B1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1300B-DA9D-4D21-A32B-BBE28F0A95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1CC93D9-AC78-4CD0-8E91-42C5443270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DA7EC-3466-48EA-8F68-5349BCA398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6829EB91-6ED1-4E1A-8367-667996EF90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E8CFE-A622-40A7-B1EB-B6EB38AE8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CEAE9B7C-EC11-4AF1-A2FE-20CB6B8BE3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10CCCB2-804A-417D-8880-83BBE861D7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FAEF-FA02-4A55-90D4-542CDE9244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0DFC426-0DA9-4265-9187-444552CCF8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0AE11471-5DFA-442A-81F6-61ECEE2495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59ACEB-2DE4-4079-A970-D5472B0B59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64D8F8-7FE3-49FC-B0D2-505E14EA1B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57912FF2-8DE5-4531-9FD0-521D318ECC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2EFEC6-C916-426C-9A93-59F001AD4E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America Grows and Changes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5</a:t>
            </a:r>
          </a:p>
        </p:txBody>
      </p:sp>
      <p:pic>
        <p:nvPicPr>
          <p:cNvPr id="3076" name="Picture 7" descr="States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05400"/>
            <a:ext cx="857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Which reforms do you agree with?  Why?  </a:t>
            </a:r>
          </a:p>
          <a:p>
            <a:pPr lvl="0"/>
            <a:r>
              <a:rPr lang="en-US" dirty="0" smtClean="0"/>
              <a:t>Which reforms do you disagree with?  </a:t>
            </a:r>
            <a:r>
              <a:rPr lang="en-US" smtClean="0"/>
              <a:t>Why?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Progressives and reform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Wanted to cause changes to help others</a:t>
            </a:r>
          </a:p>
          <a:p>
            <a:endParaRPr lang="en-US" dirty="0" smtClean="0"/>
          </a:p>
          <a:p>
            <a:r>
              <a:rPr lang="en-US" dirty="0" smtClean="0"/>
              <a:t>Economic changes</a:t>
            </a:r>
          </a:p>
          <a:p>
            <a:r>
              <a:rPr lang="en-US" dirty="0" smtClean="0"/>
              <a:t>State government changes</a:t>
            </a:r>
          </a:p>
          <a:p>
            <a:r>
              <a:rPr lang="en-US" dirty="0" smtClean="0"/>
              <a:t>Federal government changes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political bosses (elected official, like mayor, who is corrupt</a:t>
            </a:r>
          </a:p>
          <a:p>
            <a:pPr lvl="1"/>
            <a:r>
              <a:rPr lang="en-US" dirty="0" smtClean="0"/>
              <a:t>Commission government – special committee</a:t>
            </a:r>
          </a:p>
          <a:p>
            <a:pPr lvl="1"/>
            <a:r>
              <a:rPr lang="en-US" dirty="0" smtClean="0"/>
              <a:t>Each member was in charge of one part of government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Candidates for governor were chosen by their political party</a:t>
            </a:r>
          </a:p>
          <a:p>
            <a:pPr lvl="1"/>
            <a:r>
              <a:rPr lang="en-US" dirty="0" smtClean="0"/>
              <a:t>Wisconsin governor, Robert M. La </a:t>
            </a:r>
            <a:r>
              <a:rPr lang="en-US" dirty="0" err="1" smtClean="0"/>
              <a:t>Follette</a:t>
            </a:r>
            <a:r>
              <a:rPr lang="en-US" dirty="0" smtClean="0"/>
              <a:t>, changed it to a direct vote system</a:t>
            </a:r>
          </a:p>
          <a:p>
            <a:pPr lvl="1"/>
            <a:r>
              <a:rPr lang="en-US" dirty="0" smtClean="0"/>
              <a:t>People chosen based on merit</a:t>
            </a:r>
          </a:p>
          <a:p>
            <a:endParaRPr lang="en-US" dirty="0" smtClean="0"/>
          </a:p>
          <a:p>
            <a:r>
              <a:rPr lang="en-US" dirty="0" smtClean="0"/>
              <a:t>Labor Laws</a:t>
            </a:r>
          </a:p>
          <a:p>
            <a:pPr lvl="1"/>
            <a:r>
              <a:rPr lang="en-US" dirty="0" smtClean="0"/>
              <a:t>Shorten workday to a maximum of 10 hours</a:t>
            </a:r>
          </a:p>
          <a:p>
            <a:pPr lvl="1"/>
            <a:r>
              <a:rPr lang="en-US" dirty="0" smtClean="0"/>
              <a:t>Child labor laws – certain jobs children cannot do</a:t>
            </a:r>
          </a:p>
          <a:p>
            <a:pPr lvl="1"/>
            <a:r>
              <a:rPr lang="en-US" dirty="0" smtClean="0"/>
              <a:t>State would pay injured workers while they couldn’t work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Square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President Roosevelt – strong progressive</a:t>
            </a:r>
          </a:p>
          <a:p>
            <a:pPr lvl="1"/>
            <a:r>
              <a:rPr lang="en-US" dirty="0" smtClean="0"/>
              <a:t>Wanted to make sure all Americans were given the same opportunities to succeed</a:t>
            </a:r>
          </a:p>
          <a:p>
            <a:r>
              <a:rPr lang="en-US" dirty="0" smtClean="0"/>
              <a:t>Broke up monopolies</a:t>
            </a:r>
          </a:p>
          <a:p>
            <a:pPr lvl="1"/>
            <a:r>
              <a:rPr lang="en-US" dirty="0" smtClean="0"/>
              <a:t>Northern Securities Company (large railroad company)</a:t>
            </a:r>
          </a:p>
          <a:p>
            <a:pPr lvl="1"/>
            <a:r>
              <a:rPr lang="en-US" dirty="0" smtClean="0"/>
              <a:t>John D. Rockefeller’s Standard Oil Company</a:t>
            </a:r>
          </a:p>
          <a:p>
            <a:r>
              <a:rPr lang="en-US" dirty="0" smtClean="0"/>
              <a:t>Pure Food and Drug Act &amp; Meat Inspection Act</a:t>
            </a:r>
          </a:p>
          <a:p>
            <a:pPr lvl="1"/>
            <a:r>
              <a:rPr lang="en-US" dirty="0" smtClean="0"/>
              <a:t>Check food and medicine for safety</a:t>
            </a:r>
          </a:p>
          <a:p>
            <a:r>
              <a:rPr lang="en-US" dirty="0" smtClean="0"/>
              <a:t>Conservation</a:t>
            </a:r>
          </a:p>
          <a:p>
            <a:pPr lvl="1"/>
            <a:r>
              <a:rPr lang="en-US" dirty="0" smtClean="0"/>
              <a:t>Protecting environment and natural resources</a:t>
            </a:r>
          </a:p>
          <a:p>
            <a:pPr lvl="1"/>
            <a:r>
              <a:rPr lang="en-US" dirty="0" smtClean="0"/>
              <a:t>Created many national parks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Federal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Sixteenth Amendment</a:t>
            </a:r>
          </a:p>
          <a:p>
            <a:pPr lvl="1"/>
            <a:r>
              <a:rPr lang="en-US" dirty="0" smtClean="0"/>
              <a:t>National income tax; previously based on property only</a:t>
            </a:r>
          </a:p>
          <a:p>
            <a:endParaRPr lang="en-US" dirty="0" smtClean="0"/>
          </a:p>
          <a:p>
            <a:r>
              <a:rPr lang="en-US" dirty="0" smtClean="0"/>
              <a:t>Seventeenth Amendment</a:t>
            </a:r>
          </a:p>
          <a:p>
            <a:pPr lvl="1"/>
            <a:r>
              <a:rPr lang="en-US" dirty="0" smtClean="0"/>
              <a:t>People elected senators instead of the state legislature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Rights guaranteed to all citizens by the Constitution</a:t>
            </a:r>
          </a:p>
          <a:p>
            <a:endParaRPr lang="en-US" dirty="0" smtClean="0"/>
          </a:p>
          <a:p>
            <a:r>
              <a:rPr lang="en-US" dirty="0" smtClean="0"/>
              <a:t>African-Americans still segregated, </a:t>
            </a:r>
            <a:br>
              <a:rPr lang="en-US" dirty="0" smtClean="0"/>
            </a:br>
            <a:r>
              <a:rPr lang="en-US" dirty="0" smtClean="0"/>
              <a:t>especially in the south (Jim Crow laws)</a:t>
            </a:r>
          </a:p>
          <a:p>
            <a:endParaRPr lang="en-US" dirty="0" smtClean="0"/>
          </a:p>
          <a:p>
            <a:r>
              <a:rPr lang="en-US" dirty="0" smtClean="0"/>
              <a:t>NAACP – worked to change state laws to give full civil rights to African Americans and other minority groups</a:t>
            </a:r>
          </a:p>
          <a:p>
            <a:endParaRPr lang="en-US" dirty="0" smtClean="0"/>
          </a:p>
          <a:p>
            <a:r>
              <a:rPr lang="en-US" dirty="0" smtClean="0"/>
              <a:t>National Urban League – purpose to help African Americans find jobs and housing</a:t>
            </a:r>
            <a:endParaRPr lang="en-US" dirty="0"/>
          </a:p>
        </p:txBody>
      </p:sp>
      <p:pic>
        <p:nvPicPr>
          <p:cNvPr id="4" name="Picture 2" descr="http://shsaplit.wikispaces.com/file/view/jimcro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981200"/>
            <a:ext cx="268224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Child Labor Laws</a:t>
            </a:r>
          </a:p>
          <a:p>
            <a:pPr lvl="1"/>
            <a:r>
              <a:rPr lang="en-US" dirty="0" smtClean="0"/>
              <a:t>Children working to help the family survive</a:t>
            </a:r>
          </a:p>
          <a:p>
            <a:pPr lvl="1"/>
            <a:r>
              <a:rPr lang="en-US" dirty="0" smtClean="0"/>
              <a:t>Laws passed to keep children from dangerous jobs</a:t>
            </a:r>
          </a:p>
          <a:p>
            <a:pPr lvl="1"/>
            <a:r>
              <a:rPr lang="en-US" dirty="0" smtClean="0"/>
              <a:t>Children required to go to school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Prohibition</a:t>
            </a:r>
          </a:p>
          <a:p>
            <a:pPr lvl="1"/>
            <a:r>
              <a:rPr lang="en-US" dirty="0" smtClean="0"/>
              <a:t>Believed that alcoholic beverages were the cause of many problems in the US</a:t>
            </a:r>
          </a:p>
          <a:p>
            <a:pPr lvl="1"/>
            <a:r>
              <a:rPr lang="en-US" dirty="0" smtClean="0"/>
              <a:t>Stop (prohibit) people from drinking alcoholic beverages</a:t>
            </a:r>
          </a:p>
          <a:p>
            <a:pPr lvl="1"/>
            <a:r>
              <a:rPr lang="en-US" dirty="0" smtClean="0"/>
              <a:t>Worked to pass an amendment prohibiting the making and selling of alcoholic beverages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332</TotalTime>
  <Words>301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Chapter 5</vt:lpstr>
      <vt:lpstr>Lesson 4</vt:lpstr>
      <vt:lpstr>Progressives</vt:lpstr>
      <vt:lpstr>City Reform</vt:lpstr>
      <vt:lpstr>State Reform</vt:lpstr>
      <vt:lpstr>The Square Deal</vt:lpstr>
      <vt:lpstr>Other Federal Reforms</vt:lpstr>
      <vt:lpstr>Early Civil Rights</vt:lpstr>
      <vt:lpstr>Improving Society</vt:lpstr>
      <vt:lpstr>Reflection</vt:lpstr>
    </vt:vector>
  </TitlesOfParts>
  <Company>Dunlap C.U.S.D.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jconlee</dc:creator>
  <cp:lastModifiedBy>jbibb</cp:lastModifiedBy>
  <cp:revision>31</cp:revision>
  <dcterms:created xsi:type="dcterms:W3CDTF">2006-10-16T16:13:49Z</dcterms:created>
  <dcterms:modified xsi:type="dcterms:W3CDTF">2013-01-12T03:50:26Z</dcterms:modified>
</cp:coreProperties>
</file>