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2"/>
  </p:notesMasterIdLst>
  <p:sldIdLst>
    <p:sldId id="256" r:id="rId2"/>
    <p:sldId id="268" r:id="rId3"/>
    <p:sldId id="277" r:id="rId4"/>
    <p:sldId id="278" r:id="rId5"/>
    <p:sldId id="279" r:id="rId6"/>
    <p:sldId id="275" r:id="rId7"/>
    <p:sldId id="276" r:id="rId8"/>
    <p:sldId id="280" r:id="rId9"/>
    <p:sldId id="281" r:id="rId10"/>
    <p:sldId id="274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40DFE-D906-4EC7-A8D8-7EE3A604D4B1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1300B-DA9D-4D21-A32B-BBE28F0A95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1300B-DA9D-4D21-A32B-BBE28F0A958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1CC93D9-AC78-4CD0-8E91-42C5443270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DA7EC-3466-48EA-8F68-5349BCA398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6829EB91-6ED1-4E1A-8367-667996EF90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E8CFE-A622-40A7-B1EB-B6EB38AE8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CEAE9B7C-EC11-4AF1-A2FE-20CB6B8BE3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10CCCB2-804A-417D-8880-83BBE861D7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5FAEF-FA02-4A55-90D4-542CDE9244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0DFC426-0DA9-4265-9187-444552CCF8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0AE11471-5DFA-442A-81F6-61ECEE2495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59ACEB-2DE4-4079-A970-D5472B0B59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F64D8F8-7FE3-49FC-B0D2-505E14EA1B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57912FF2-8DE5-4531-9FD0-521D318ECC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42EFEC6-C916-426C-9A93-59F001AD4E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ds.yahoo.com/_ylt=A0WTefQt_QVJ8ugA4lCJzbkF;_ylu=X3oDMTBpdnJhMHUzBHBvcwMxBHNlYwNzcgR2dGlkAw--/SIG=1kkhjdnqh/EXP=1225215661/**http%3A/images.search.yahoo.com/images/view%3Fback=http%253A%252F%252Fimages.search.yahoo.com%252Fsearch%252Fimages%253Fp%253Dpoor%252Btenements%2526fr%253Dsfp%2526ei%253Dutf-8%2526js%253D1%2526x%253Dwrt%26w=462%26h=500%26imgurl=static.flickr.com%252F48%252F117055360_90e0d96d82.jpg%26rurl=http%253A%252F%252Fwww.flickr.com%252Fphotos%252Fshilashon%252F117055360%252F%26size=177.7kB%26name=Tenements%26p=poor%2Btenements%26type=JPG%26oid=ab099c001df871e8%26fusr=Shilashon%26tit=Tenements%26hurl=http%253A%252F%252Fwww.flickr.com%252Fphotos%252Fshilashon%252F%26no=1%26tt=40%26sigr=11h0i8qgr%26sigi=11dq9sm12%26sigb=12oij39gd%26sigh=117gqdnh3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America Grows and Changes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5</a:t>
            </a:r>
          </a:p>
        </p:txBody>
      </p:sp>
      <p:pic>
        <p:nvPicPr>
          <p:cNvPr id="3076" name="Picture 7" descr="States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105400"/>
            <a:ext cx="857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How did some of the inventions you learned about change </a:t>
            </a:r>
            <a:r>
              <a:rPr lang="en-US" smtClean="0"/>
              <a:t>people’s lives?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 and change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1876 – Alexander Graham Bell </a:t>
            </a:r>
            <a:r>
              <a:rPr lang="en-US" dirty="0" smtClean="0">
                <a:sym typeface="Wingdings" pitchFamily="2" charset="2"/>
              </a:rPr>
              <a:t> telephone</a:t>
            </a:r>
          </a:p>
          <a:p>
            <a:r>
              <a:rPr lang="en-US" dirty="0" smtClean="0">
                <a:sym typeface="Wingdings" pitchFamily="2" charset="2"/>
              </a:rPr>
              <a:t>1877 – Thomas Edison  phonograph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Could record and play back sound</a:t>
            </a:r>
          </a:p>
          <a:p>
            <a:r>
              <a:rPr lang="en-US" dirty="0" smtClean="0">
                <a:sym typeface="Wingdings" pitchFamily="2" charset="2"/>
              </a:rPr>
              <a:t>1879 – Thomas Edison  light bulb</a:t>
            </a:r>
          </a:p>
        </p:txBody>
      </p:sp>
      <p:pic>
        <p:nvPicPr>
          <p:cNvPr id="4" name="Picture 12" descr="http://www.w3.org/2005/Talks/1111-maxf-delhi/tele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0"/>
            <a:ext cx="1446213" cy="1943100"/>
          </a:xfrm>
          <a:prstGeom prst="rect">
            <a:avLst/>
          </a:prstGeom>
          <a:noFill/>
        </p:spPr>
      </p:pic>
      <p:pic>
        <p:nvPicPr>
          <p:cNvPr id="5" name="Picture 10" descr="http://farm4.static.flickr.com/3103/2714552397_cb5e26d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505200"/>
            <a:ext cx="1577975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Automobiles and Highways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Made by hand – very expensive</a:t>
            </a:r>
          </a:p>
          <a:p>
            <a:r>
              <a:rPr lang="en-US" dirty="0" smtClean="0"/>
              <a:t>Henry Ford: “</a:t>
            </a:r>
            <a:r>
              <a:rPr lang="en-US" i="1" dirty="0" smtClean="0"/>
              <a:t>I will build a motor car for the multitude.”</a:t>
            </a:r>
            <a:endParaRPr lang="en-US" dirty="0" smtClean="0"/>
          </a:p>
          <a:p>
            <a:r>
              <a:rPr lang="en-US" dirty="0" smtClean="0"/>
              <a:t>Assembly Line</a:t>
            </a:r>
          </a:p>
          <a:p>
            <a:pPr lvl="1"/>
            <a:r>
              <a:rPr lang="en-US" dirty="0" smtClean="0"/>
              <a:t>Cost dropped from $950 (1908) </a:t>
            </a:r>
            <a:br>
              <a:rPr lang="en-US" dirty="0" smtClean="0"/>
            </a:br>
            <a:r>
              <a:rPr lang="en-US" dirty="0" smtClean="0"/>
              <a:t>to $290 (1927)</a:t>
            </a:r>
          </a:p>
          <a:p>
            <a:r>
              <a:rPr lang="en-US" dirty="0" smtClean="0"/>
              <a:t>Increase in roads, connecting </a:t>
            </a:r>
            <a:br>
              <a:rPr lang="en-US" dirty="0" smtClean="0"/>
            </a:br>
            <a:r>
              <a:rPr lang="en-US" dirty="0" smtClean="0"/>
              <a:t>rural areas to urban areas</a:t>
            </a:r>
            <a:endParaRPr lang="en-US" dirty="0"/>
          </a:p>
        </p:txBody>
      </p:sp>
      <p:pic>
        <p:nvPicPr>
          <p:cNvPr id="25602" name="Picture 2" descr="http://www.shadetreemechanic.com/images/Ford_Model_T_Final_Assemb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5105400" y="3276600"/>
            <a:ext cx="3721100" cy="2921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Orville and Wilbur Wright working to improve travel</a:t>
            </a:r>
          </a:p>
          <a:p>
            <a:r>
              <a:rPr lang="en-US" dirty="0" smtClean="0"/>
              <a:t>December 17, 1903 – first successful flight</a:t>
            </a:r>
          </a:p>
          <a:p>
            <a:pPr lvl="1"/>
            <a:r>
              <a:rPr lang="en-US" dirty="0" smtClean="0"/>
              <a:t>12 seconds</a:t>
            </a:r>
          </a:p>
          <a:p>
            <a:pPr lvl="1"/>
            <a:r>
              <a:rPr lang="en-US" dirty="0" smtClean="0"/>
              <a:t>120 feet</a:t>
            </a:r>
          </a:p>
          <a:p>
            <a:r>
              <a:rPr lang="en-US" dirty="0" smtClean="0"/>
              <a:t>Few years later, Americans started building airplanes</a:t>
            </a:r>
          </a:p>
          <a:p>
            <a:r>
              <a:rPr lang="en-US" dirty="0" smtClean="0"/>
              <a:t>1920s – first scheduled airlines 	</a:t>
            </a:r>
            <a:endParaRPr lang="en-US" dirty="0"/>
          </a:p>
        </p:txBody>
      </p:sp>
      <p:pic>
        <p:nvPicPr>
          <p:cNvPr id="4" name="Picture 5" descr="http://www.grc.nasa.gov/WWW/K-12/aerosim/LessonHS97/WRIGH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343400"/>
            <a:ext cx="2908300" cy="204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</a:t>
            </a:r>
            <a:r>
              <a:rPr lang="en-US" dirty="0" smtClean="0"/>
              <a:t>h of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1860 – only about 1/6 of Americans lived in cities</a:t>
            </a:r>
          </a:p>
          <a:p>
            <a:r>
              <a:rPr lang="en-US" dirty="0" smtClean="0"/>
              <a:t>1900 – about 1/3 of Americans lived in cities</a:t>
            </a:r>
          </a:p>
          <a:p>
            <a:endParaRPr lang="en-US" dirty="0" smtClean="0"/>
          </a:p>
        </p:txBody>
      </p:sp>
      <p:pic>
        <p:nvPicPr>
          <p:cNvPr id="9218" name="Picture 2" descr="http://all-that-is-interesting.com/wordpress/wp-content/uploads/2012/06/little-italy-new-york-city-1900-photo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743200"/>
            <a:ext cx="4739691" cy="3691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farming machines</a:t>
            </a:r>
          </a:p>
          <a:p>
            <a:pPr lvl="1"/>
            <a:r>
              <a:rPr lang="en-US" dirty="0" smtClean="0"/>
              <a:t>Farming tasks done more quickly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Needed fewer farmers</a:t>
            </a:r>
            <a:endParaRPr lang="en-US" dirty="0"/>
          </a:p>
        </p:txBody>
      </p:sp>
      <p:pic>
        <p:nvPicPr>
          <p:cNvPr id="1026" name="Picture 2" descr="http://1.bp.blogspot.com/-tQ2bM668zZk/TVbe00QdN5I/AAAAAAAABjg/F18hZxiblco/s1600/WeaverFarmOhioCa1900TreshingMachine%25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953702"/>
            <a:ext cx="4724400" cy="3262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Tenements</a:t>
            </a:r>
          </a:p>
          <a:p>
            <a:pPr lvl="1"/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Trash—rats, insects</a:t>
            </a:r>
          </a:p>
          <a:p>
            <a:pPr lvl="1"/>
            <a:r>
              <a:rPr lang="en-US" dirty="0" smtClean="0"/>
              <a:t>Fire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Crime</a:t>
            </a:r>
          </a:p>
          <a:p>
            <a:pPr lvl="1"/>
            <a:r>
              <a:rPr lang="en-US" dirty="0" smtClean="0"/>
              <a:t>Difficult for police to find lawbreakers</a:t>
            </a:r>
          </a:p>
          <a:p>
            <a:pPr lvl="1"/>
            <a:r>
              <a:rPr lang="en-US" dirty="0" smtClean="0"/>
              <a:t>Gangs</a:t>
            </a:r>
          </a:p>
          <a:p>
            <a:pPr lvl="1"/>
            <a:r>
              <a:rPr lang="en-US" dirty="0" smtClean="0"/>
              <a:t>Police were afraid of some neighborhoods</a:t>
            </a:r>
            <a:endParaRPr lang="en-US" dirty="0"/>
          </a:p>
        </p:txBody>
      </p:sp>
      <p:pic>
        <p:nvPicPr>
          <p:cNvPr id="5" name="Picture 5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2400"/>
            <a:ext cx="20272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for the Poor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Settlement Houses – community centers where people could learn new skills</a:t>
            </a:r>
          </a:p>
          <a:p>
            <a:pPr lvl="1"/>
            <a:r>
              <a:rPr lang="en-US" dirty="0" smtClean="0"/>
              <a:t>Schools: taught sewing, cooking, and English</a:t>
            </a:r>
            <a:endParaRPr lang="en-US" dirty="0"/>
          </a:p>
        </p:txBody>
      </p:sp>
      <p:pic>
        <p:nvPicPr>
          <p:cNvPr id="7" name="Picture 5" descr="hull-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00400"/>
            <a:ext cx="3657600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301</TotalTime>
  <Words>202</Words>
  <Application>Microsoft Office PowerPoint</Application>
  <PresentationFormat>On-screen Show (4:3)</PresentationFormat>
  <Paragraphs>45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Chapter 5</vt:lpstr>
      <vt:lpstr>Lesson 3</vt:lpstr>
      <vt:lpstr>New Inventions</vt:lpstr>
      <vt:lpstr>Automobiles and Highways</vt:lpstr>
      <vt:lpstr>Aviation</vt:lpstr>
      <vt:lpstr>Growth of Cities</vt:lpstr>
      <vt:lpstr>Why?</vt:lpstr>
      <vt:lpstr>City Problems</vt:lpstr>
      <vt:lpstr>Help for the Poor</vt:lpstr>
      <vt:lpstr>Reflection</vt:lpstr>
    </vt:vector>
  </TitlesOfParts>
  <Company>Dunlap C.U.S.D.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jconlee</dc:creator>
  <cp:lastModifiedBy>jbibb</cp:lastModifiedBy>
  <cp:revision>25</cp:revision>
  <dcterms:created xsi:type="dcterms:W3CDTF">2006-10-16T16:13:49Z</dcterms:created>
  <dcterms:modified xsi:type="dcterms:W3CDTF">2013-01-12T03:20:04Z</dcterms:modified>
</cp:coreProperties>
</file>